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4" r:id="rId3"/>
    <p:sldId id="257" r:id="rId4"/>
    <p:sldId id="258" r:id="rId5"/>
    <p:sldId id="259" r:id="rId6"/>
    <p:sldId id="260" r:id="rId7"/>
    <p:sldId id="271" r:id="rId8"/>
    <p:sldId id="261" r:id="rId9"/>
    <p:sldId id="262" r:id="rId10"/>
    <p:sldId id="272" r:id="rId11"/>
    <p:sldId id="263" r:id="rId12"/>
    <p:sldId id="266" r:id="rId13"/>
    <p:sldId id="274" r:id="rId14"/>
    <p:sldId id="285" r:id="rId15"/>
    <p:sldId id="264" r:id="rId16"/>
    <p:sldId id="265" r:id="rId17"/>
    <p:sldId id="277" r:id="rId18"/>
    <p:sldId id="276" r:id="rId19"/>
    <p:sldId id="267" r:id="rId20"/>
    <p:sldId id="268" r:id="rId21"/>
    <p:sldId id="279" r:id="rId22"/>
    <p:sldId id="275" r:id="rId23"/>
    <p:sldId id="269" r:id="rId24"/>
    <p:sldId id="278" r:id="rId25"/>
    <p:sldId id="270" r:id="rId26"/>
    <p:sldId id="273" r:id="rId27"/>
    <p:sldId id="281" r:id="rId28"/>
    <p:sldId id="282" r:id="rId29"/>
    <p:sldId id="283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21BF-629E-829F-6EFB-091A7C4E6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6EF75-6C69-ED86-479B-0BE12B650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DE735-0690-1758-AD58-1436B5E3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63D4E-C945-00E6-9740-A5DE8084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F3FA0-E8EC-10C1-215E-439F78A6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7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1BB3-C52E-AF24-A64E-787365E7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C9509-7EFC-D465-F4DC-7318D714F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42B70-2B7A-EBB8-B103-83419F39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FFB9-7429-BE10-5C9D-B161EB67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50CDF-5373-A236-6AE7-ADC0A468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6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3EC63B-2651-54DB-6544-6226BEF4B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7C01D-9B56-8AEA-4B28-56FE2DCA9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F4A8F-F636-AAB0-5C77-DF576FFCD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12321-A318-9A73-3C2E-E36B8E80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62BC5-E1CD-789C-5797-DF6F9959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7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1C3C-3BD4-0A67-579A-17FB7026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6541-C8C1-249C-63C7-EAEFEB62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64976-C23A-CA0A-BDE2-694550FE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BDA21-C35E-EABD-FC9C-F2727AE2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89070-DF9F-191B-B2A2-BE10A694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6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D96D-19E0-5660-6A60-69125A3D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9B08C-2C0D-98B4-327B-7E0F32F72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31424-A2E8-41DB-9284-1F8561B6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7D246-8B26-D42D-51A3-669BF323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D27E1-4C5B-6E9D-2BAD-11B2507A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C415-150B-266B-7914-113F5A91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AF30E-BCEC-FFD5-00F0-9B9EDE513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27DC3-EB94-7CF7-1080-10892787D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4964C-4E81-1C8C-2805-3E31E69B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ABEF2-6529-7DD2-9202-7A1CC9A1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2E44B-9739-53D4-DAFC-1B127C95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4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3AC2-AB57-9878-9E9E-90041FF0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C69DF-35CD-E729-C11C-FCE398C57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7512F-DBA0-E178-0705-8817675D5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29B94-88B0-56DE-533D-3CD051019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3372C-B9C0-2EE1-9850-2FCAFFEE59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BB8FE-69AA-60E8-A009-E4B49B8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23EBB-6FAE-FEAF-54A3-B34615D9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C3ECC2-D1EB-48D8-EA46-8092625E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0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7E53-B5DA-A04D-9599-203702E0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BA018-716A-28D3-8D46-426FD080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86E41-DBBF-A937-4640-9109814A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6549D-D299-9EDE-309A-4D49356B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4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AB28E-4FA7-1347-D03C-0E3B7D40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FE8E73-A981-DB73-2F32-1C813D6C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7C95B-CF73-7726-3EAC-D2BF611E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B6C8-65B5-90FA-D3E0-5FBE74B2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B4BD-1A35-C475-71E6-ED780ACF0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3FCA9-E76B-BE65-F852-E1E006C7B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B7D50-7183-25CA-2AE6-0151AB0C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FEE7F-F324-8858-6764-55DDC8A8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2742E-AFB2-2B6A-B3B2-31BDA5DA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2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E90B-8797-A819-F55B-2A4C89C9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1F73F0-BA40-9C74-B627-B9ABF342C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8AB0E-5F8B-9B28-95E7-2EFBEBA26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582F0-1444-8FD2-488E-054E90F0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C2EFD-8AC1-B802-BA15-4FA6FB27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46985-31ED-12AB-F988-7F78B598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7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505D7-26EE-994A-2ACB-6A5F01EB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43D3D-A083-B1C0-B662-4BD48B033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EC13-B0B3-A9FA-A814-A15F675BC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EF583-5B63-4627-9A58-D5D8302051D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5068D-DF8A-A1C0-9820-141E8C419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D629F-4CAB-F6EA-CEE5-0427B7919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25FDF-A6CA-4D47-9439-A208B05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8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5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Understanding Respiration in Living Organisms">
            <a:extLst>
              <a:ext uri="{FF2B5EF4-FFF2-40B4-BE49-F238E27FC236}">
                <a16:creationId xmlns:a16="http://schemas.microsoft.com/office/drawing/2014/main" id="{76978E91-F288-A01A-213D-81F8E2AC2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000" y="387816"/>
            <a:ext cx="11547093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Understanding Respiration in Living Organisms">
            <a:extLst>
              <a:ext uri="{FF2B5EF4-FFF2-40B4-BE49-F238E27FC236}">
                <a16:creationId xmlns:a16="http://schemas.microsoft.com/office/drawing/2014/main" id="{620F72DB-DFC9-BE5B-4E3D-69F137F67E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B33AB-415E-43FA-1EC9-5584A1251684}"/>
              </a:ext>
            </a:extLst>
          </p:cNvPr>
          <p:cNvSpPr txBox="1"/>
          <p:nvPr/>
        </p:nvSpPr>
        <p:spPr>
          <a:xfrm>
            <a:off x="3783197" y="577338"/>
            <a:ext cx="606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RESPIRATION IN ORGANISMS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1016-9942-8977-44AE-AFE9CEC6D9E8}"/>
              </a:ext>
            </a:extLst>
          </p:cNvPr>
          <p:cNvSpPr txBox="1"/>
          <p:nvPr/>
        </p:nvSpPr>
        <p:spPr>
          <a:xfrm>
            <a:off x="889233" y="5276675"/>
            <a:ext cx="2746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ANURADHA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 BIOLOGY</a:t>
            </a:r>
          </a:p>
        </p:txBody>
      </p:sp>
    </p:spTree>
    <p:extLst>
      <p:ext uri="{BB962C8B-B14F-4D97-AF65-F5344CB8AC3E}">
        <p14:creationId xmlns:p14="http://schemas.microsoft.com/office/powerpoint/2010/main" val="2819586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6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8" name="Freeform: Shape 2077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Respiration In Humans - Class 7, Respiration in Organisms, Science">
            <a:extLst>
              <a:ext uri="{FF2B5EF4-FFF2-40B4-BE49-F238E27FC236}">
                <a16:creationId xmlns:a16="http://schemas.microsoft.com/office/drawing/2014/main" id="{34A1B537-B26D-967D-746C-63FB6CA8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376" y="1593025"/>
            <a:ext cx="3343202" cy="27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0" name="Freeform: Shape 2079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3A57D-23F6-812E-3AAB-B7835AF2C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777" y="1343396"/>
            <a:ext cx="7007743" cy="469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14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2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F7A20-FE62-4005-FAE2-B82E0ED1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9" y="1409418"/>
            <a:ext cx="1089812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93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BAAA1-E1E5-83B9-0FB1-ADC32BEC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904522"/>
            <a:ext cx="1015506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41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0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0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piration in Organisms Class 7 Notes Science Chapter 6 Free PDF">
            <a:extLst>
              <a:ext uri="{FF2B5EF4-FFF2-40B4-BE49-F238E27FC236}">
                <a16:creationId xmlns:a16="http://schemas.microsoft.com/office/drawing/2014/main" id="{4BFAA9A7-7286-4470-A56C-D92F9036C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6626" y="643467"/>
            <a:ext cx="769874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05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01AE3-8C01-B370-0BBC-B86D0937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3" y="1093884"/>
            <a:ext cx="7746709" cy="46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0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4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35A14-875D-C517-4A3C-1F8A3B7E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73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D08F2-C7B0-900A-C204-4CBA4C9E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261576"/>
            <a:ext cx="9951041" cy="43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84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9" name="Rectangle 7174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90" name="Freeform: Shape 7176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NCERT Class 7 Science Chapter 10 Notes">
            <a:extLst>
              <a:ext uri="{FF2B5EF4-FFF2-40B4-BE49-F238E27FC236}">
                <a16:creationId xmlns:a16="http://schemas.microsoft.com/office/drawing/2014/main" id="{8E1F7D1A-65BD-2FD1-8B81-D73BA8935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7516" y="643466"/>
            <a:ext cx="5859824" cy="55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91" name="Group 7178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7180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6129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3" name="Freeform: Shape 615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Respiration in Organisms Class 7 Notes Science Chapter 6 Free PDF">
            <a:extLst>
              <a:ext uri="{FF2B5EF4-FFF2-40B4-BE49-F238E27FC236}">
                <a16:creationId xmlns:a16="http://schemas.microsoft.com/office/drawing/2014/main" id="{3C9284C6-47DE-AA12-5653-4811E5889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936" y="643466"/>
            <a:ext cx="6578984" cy="55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615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6120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A14BC-D404-A7F4-C280-5C3662F4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866417"/>
            <a:ext cx="943106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99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2BFB2-BFE1-A4F2-AD79-66C4847E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51" y="918546"/>
            <a:ext cx="7573132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FF243-5618-C205-75E6-37944F12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837838"/>
            <a:ext cx="943106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26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9" name="Rectangle 9233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0" name="Rectangle 9235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8" name="Rectangle 9237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Respiration in Animals - Biology Class 10 - Life Processes">
            <a:extLst>
              <a:ext uri="{FF2B5EF4-FFF2-40B4-BE49-F238E27FC236}">
                <a16:creationId xmlns:a16="http://schemas.microsoft.com/office/drawing/2014/main" id="{174629DA-61D7-4AB0-962E-B50AA1E3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7052" y="1123527"/>
            <a:ext cx="6697890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896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Rectangle 5126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5" name="Freeform: Shape 512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Free Biology Tutorial on Respiration [Well Explained]">
            <a:extLst>
              <a:ext uri="{FF2B5EF4-FFF2-40B4-BE49-F238E27FC236}">
                <a16:creationId xmlns:a16="http://schemas.microsoft.com/office/drawing/2014/main" id="{8323CF33-2619-4F84-8E11-F49CAD6D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0388" y="643466"/>
            <a:ext cx="6194081" cy="55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36" name="Group 513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513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9444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B0ADA-8520-8357-45E6-8B9BEEAF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999786"/>
            <a:ext cx="9640645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99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03" name="Freeform: Shape 820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6" name="Picture 4" descr="Respiration in Organisms Class 7 Notes | Science Olympiad">
            <a:extLst>
              <a:ext uri="{FF2B5EF4-FFF2-40B4-BE49-F238E27FC236}">
                <a16:creationId xmlns:a16="http://schemas.microsoft.com/office/drawing/2014/main" id="{85A7A164-3D35-BA16-CB90-95B14030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4012" y="643466"/>
            <a:ext cx="5566833" cy="55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820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AutoShape 2" descr="Respiration in Organisms Class 7 Notes | Science Olympiad">
            <a:extLst>
              <a:ext uri="{FF2B5EF4-FFF2-40B4-BE49-F238E27FC236}">
                <a16:creationId xmlns:a16="http://schemas.microsoft.com/office/drawing/2014/main" id="{3E71BCF4-F2E7-B16A-0233-25E065AB67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98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edical report&#10;&#10;Description automatically generated with medium confidence">
            <a:extLst>
              <a:ext uri="{FF2B5EF4-FFF2-40B4-BE49-F238E27FC236}">
                <a16:creationId xmlns:a16="http://schemas.microsoft.com/office/drawing/2014/main" id="{50A5CC01-012B-F301-5387-4B2FD118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6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06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2A101-9385-28AA-A07A-65C92FC4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80358"/>
            <a:ext cx="7047923" cy="44930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AutoShape 2" descr="Mindmap: Respiration in Organisms - Science Class 7 PDF Download">
            <a:extLst>
              <a:ext uri="{FF2B5EF4-FFF2-40B4-BE49-F238E27FC236}">
                <a16:creationId xmlns:a16="http://schemas.microsoft.com/office/drawing/2014/main" id="{4991AAC1-DE8D-7AF9-7BFC-1E22E3E778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07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C0B88-9359-A3F3-6B27-4F880636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436117"/>
            <a:ext cx="10905066" cy="3107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38EC63-43C8-978F-4F06-4A93E8025E57}"/>
              </a:ext>
            </a:extLst>
          </p:cNvPr>
          <p:cNvSpPr txBox="1"/>
          <p:nvPr/>
        </p:nvSpPr>
        <p:spPr>
          <a:xfrm>
            <a:off x="4235115" y="811092"/>
            <a:ext cx="4780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KEY WORDS</a:t>
            </a:r>
          </a:p>
        </p:txBody>
      </p:sp>
    </p:spTree>
    <p:extLst>
      <p:ext uri="{BB962C8B-B14F-4D97-AF65-F5344CB8AC3E}">
        <p14:creationId xmlns:p14="http://schemas.microsoft.com/office/powerpoint/2010/main" val="2913484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4" name="Rectangle 1229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06" name="Freeform: Shape 1230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7" name="Freeform: Shape 1230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09" name="Isosceles Triangle 1230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4" name="Picture 6" descr="Class 7 Respiration in Organisms Important Questions VBQs">
            <a:extLst>
              <a:ext uri="{FF2B5EF4-FFF2-40B4-BE49-F238E27FC236}">
                <a16:creationId xmlns:a16="http://schemas.microsoft.com/office/drawing/2014/main" id="{ECA57957-DE0F-CEF5-ED1C-3DF66B18C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9551" y="643467"/>
            <a:ext cx="4832898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11" name="Isosceles Triangle 1231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Class 7 Respiration in Organisms Important Questions VBQs">
            <a:extLst>
              <a:ext uri="{FF2B5EF4-FFF2-40B4-BE49-F238E27FC236}">
                <a16:creationId xmlns:a16="http://schemas.microsoft.com/office/drawing/2014/main" id="{1A5DD83B-90F2-8E8C-8033-BC44B99022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Class 7 Respiration in Organisms Important Questions VBQs">
            <a:extLst>
              <a:ext uri="{FF2B5EF4-FFF2-40B4-BE49-F238E27FC236}">
                <a16:creationId xmlns:a16="http://schemas.microsoft.com/office/drawing/2014/main" id="{C4B96B9B-C4C6-035A-75B1-8143BAD4A8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55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3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28" name="Freeform: Shape 133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9" name="Freeform: Shape 133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31" name="Isosceles Triangle 133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 descr="CBSE Worksheets for Class 7 Science Respiration In Organisms ...">
            <a:extLst>
              <a:ext uri="{FF2B5EF4-FFF2-40B4-BE49-F238E27FC236}">
                <a16:creationId xmlns:a16="http://schemas.microsoft.com/office/drawing/2014/main" id="{200C52B7-528B-39F2-1F35-22B80DD09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4176" y="643467"/>
            <a:ext cx="4303647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33" name="Isosceles Triangle 133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Class 7 Respiration in Organisms Important Questions VBQs">
            <a:extLst>
              <a:ext uri="{FF2B5EF4-FFF2-40B4-BE49-F238E27FC236}">
                <a16:creationId xmlns:a16="http://schemas.microsoft.com/office/drawing/2014/main" id="{E72BFF79-F505-2367-526A-FF8078E1D3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59CF-56EE-55CD-787C-6D865A11D9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4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81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126BA6-370C-075F-77EA-B78F47B8F79E}"/>
              </a:ext>
            </a:extLst>
          </p:cNvPr>
          <p:cNvSpPr/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1" kern="1200" cap="none" spc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Thank You!</a:t>
            </a:r>
            <a:endParaRPr lang="en-US" sz="11500" b="1" kern="1200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369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2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57C90-BA89-832A-C409-748D1C77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6"/>
            <a:ext cx="10905066" cy="45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65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5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80E29-A098-2A7C-A1B8-0B16B55F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5" y="643467"/>
            <a:ext cx="7846570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04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51" name="Right Triangle 1025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 descr="Respiration PPT and PDF Report for Download">
            <a:extLst>
              <a:ext uri="{FF2B5EF4-FFF2-40B4-BE49-F238E27FC236}">
                <a16:creationId xmlns:a16="http://schemas.microsoft.com/office/drawing/2014/main" id="{C62FD897-9768-C8CA-7DE4-136E7292E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8079" y="918546"/>
            <a:ext cx="7414877" cy="4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31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piration in Organisms Class 7 Notes Science Chapter 6 Free PDF">
            <a:extLst>
              <a:ext uri="{FF2B5EF4-FFF2-40B4-BE49-F238E27FC236}">
                <a16:creationId xmlns:a16="http://schemas.microsoft.com/office/drawing/2014/main" id="{AE315715-9A63-AE79-6E67-2CC4D428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9557" y="643467"/>
            <a:ext cx="6532885" cy="55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159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9F6E1-FFE3-B59F-13E4-E5667B49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7"/>
            <a:ext cx="9208373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1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258CC-E4D2-A4E0-1788-DA434C1A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8" y="457200"/>
            <a:ext cx="1121434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27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11</Words>
  <Application>Microsoft Office PowerPoint</Application>
  <PresentationFormat>Widescreen</PresentationFormat>
  <Paragraphs>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Mohan, Jagan</dc:creator>
  <cp:lastModifiedBy>Mohan, Jagan</cp:lastModifiedBy>
  <cp:revision>8</cp:revision>
  <dcterms:created xsi:type="dcterms:W3CDTF">2025-04-14T06:33:50Z</dcterms:created>
  <dcterms:modified xsi:type="dcterms:W3CDTF">2025-04-14T10:49:43Z</dcterms:modified>
</cp:coreProperties>
</file>